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media/image1.png" ContentType="image/png"/>
  <Override PartName="/ppt/media/image2.png" ContentType="image/png"/>
  <Override PartName="/ppt/media/image3.png" ContentType="image/png"/>
  <Override PartName="/ppt/media/image4.wmf" ContentType="image/x-wmf"/>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pt-BR" sz="1800" spc="-1" strike="noStrike">
                <a:solidFill>
                  <a:srgbClr val="000000"/>
                </a:solidFill>
                <a:latin typeface="Calibri"/>
              </a:rPr>
              <a:t>Clique para mover o slide</a:t>
            </a:r>
            <a:endParaRPr b="0" lang="pt-BR" sz="1800" spc="-1" strike="noStrike">
              <a:solidFill>
                <a:srgbClr val="000000"/>
              </a:solidFill>
              <a:latin typeface="Calibri"/>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pt-BR" sz="2000" spc="-1" strike="noStrike">
                <a:latin typeface="Arial"/>
              </a:rPr>
              <a:t>Clique para editar o formato de notas</a:t>
            </a:r>
            <a:endParaRPr b="0" lang="pt-BR" sz="2000" spc="-1" strike="noStrike">
              <a:latin typeface="Arial"/>
            </a:endParaRPr>
          </a:p>
        </p:txBody>
      </p:sp>
      <p:sp>
        <p:nvSpPr>
          <p:cNvPr id="4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pt-BR" sz="1400" spc="-1" strike="noStrike">
                <a:latin typeface="Times New Roman"/>
              </a:rPr>
              <a:t>&lt;cabeçalho&gt;</a:t>
            </a:r>
            <a:endParaRPr b="0" lang="pt-BR" sz="1400" spc="-1" strike="noStrike">
              <a:latin typeface="Times New Roman"/>
            </a:endParaRPr>
          </a:p>
        </p:txBody>
      </p:sp>
      <p:sp>
        <p:nvSpPr>
          <p:cNvPr id="44"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r>
              <a:rPr b="0" lang="pt-BR" sz="1400" spc="-1" strike="noStrike">
                <a:latin typeface="Times New Roman"/>
              </a:rPr>
              <a:t>&lt;data/hora&gt;</a:t>
            </a:r>
            <a:endParaRPr b="0" lang="pt-BR" sz="1400" spc="-1" strike="noStrike">
              <a:latin typeface="Times New Roman"/>
            </a:endParaRPr>
          </a:p>
        </p:txBody>
      </p:sp>
      <p:sp>
        <p:nvSpPr>
          <p:cNvPr id="45"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pt-BR" sz="1400" spc="-1" strike="noStrike">
                <a:latin typeface="Times New Roman"/>
              </a:rPr>
              <a:t>&lt;rodapé&gt;</a:t>
            </a:r>
            <a:endParaRPr b="0" lang="pt-BR" sz="1400" spc="-1" strike="noStrike">
              <a:latin typeface="Times New Roman"/>
            </a:endParaRPr>
          </a:p>
        </p:txBody>
      </p:sp>
      <p:sp>
        <p:nvSpPr>
          <p:cNvPr id="46"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fld id="{4A4B2E41-C3F6-4FE2-8FF0-7E7B1D46813D}" type="slidenum">
              <a:rPr b="0" lang="pt-BR" sz="1400" spc="-1" strike="noStrike">
                <a:latin typeface="Times New Roman"/>
              </a:rPr>
              <a:t>&lt;número&gt;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685800" y="1143000"/>
            <a:ext cx="5486040" cy="3085920"/>
          </a:xfrm>
          <a:prstGeom prst="rect">
            <a:avLst/>
          </a:prstGeom>
          <a:ln w="0">
            <a:noFill/>
          </a:ln>
        </p:spPr>
      </p:sp>
      <p:sp>
        <p:nvSpPr>
          <p:cNvPr id="7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pt-BR" sz="2000" spc="-1" strike="noStrike">
              <a:latin typeface="Arial"/>
            </a:endParaRPr>
          </a:p>
        </p:txBody>
      </p:sp>
      <p:sp>
        <p:nvSpPr>
          <p:cNvPr id="78"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pPr>
            <a:fld id="{0FFD4AC9-F99A-4978-85EA-8086058AF0F3}" type="slidenum">
              <a:rPr b="0" lang="pt-BR" sz="1200" spc="-1" strike="noStrike">
                <a:latin typeface="Times New Roman"/>
              </a:rPr>
              <a:t>&lt;número&gt;</a:t>
            </a:fld>
            <a:endParaRPr b="0" lang="pt-B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a:noFill/>
          <a:ln w="0">
            <a:noFill/>
          </a:ln>
        </p:spPr>
        <p:txBody>
          <a:bodyPr lIns="0" rIns="0" tIns="0" bIns="0" anchor="ctr">
            <a:noAutofit/>
          </a:bodyP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endParaRPr b="0" lang="pt-BR" sz="1800" spc="-1" strike="noStrike">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pt-B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algn="ctr">
              <a:lnSpc>
                <a:spcPct val="90000"/>
              </a:lnSpc>
            </a:pPr>
            <a:r>
              <a:rPr b="0" lang="pt-BR" sz="6000" spc="-1" strike="noStrike">
                <a:solidFill>
                  <a:srgbClr val="000000"/>
                </a:solidFill>
                <a:latin typeface="Calibri Light"/>
              </a:rPr>
              <a:t>Clique para editar o título Mestre</a:t>
            </a:r>
            <a:endParaRPr b="0" lang="pt-BR"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a:noFill/>
          <a:ln w="0">
            <a:noFill/>
          </a:ln>
        </p:spPr>
        <p:txBody>
          <a:bodyPr anchor="ctr">
            <a:noAutofit/>
          </a:bodyPr>
          <a:p>
            <a:pPr>
              <a:lnSpc>
                <a:spcPct val="100000"/>
              </a:lnSpc>
            </a:pPr>
            <a:fld id="{C8442F6B-7B40-48EE-B272-44089EDD30E2}" type="datetime">
              <a:rPr b="0" lang="pt-BR" sz="1200" spc="-1" strike="noStrike">
                <a:solidFill>
                  <a:srgbClr val="8b8b8b"/>
                </a:solidFill>
                <a:latin typeface="Calibri"/>
              </a:rPr>
              <a:t>16/06/23</a:t>
            </a:fld>
            <a:endParaRPr b="0" lang="pt-BR"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a:noFill/>
          <a:ln w="0">
            <a:noFill/>
          </a:ln>
        </p:spPr>
        <p:txBody>
          <a:bodyPr anchor="ctr">
            <a:noAutofit/>
          </a:bodyPr>
          <a:p>
            <a:endParaRPr b="0" lang="pt-BR"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a:noFill/>
          <a:ln w="0">
            <a:noFill/>
          </a:ln>
        </p:spPr>
        <p:txBody>
          <a:bodyPr anchor="ctr">
            <a:noAutofit/>
          </a:bodyPr>
          <a:p>
            <a:pPr algn="r">
              <a:lnSpc>
                <a:spcPct val="100000"/>
              </a:lnSpc>
            </a:pPr>
            <a:fld id="{E4FD6C05-AD0D-4F94-88B9-5FD2B6A87C53}" type="slidenum">
              <a:rPr b="0" lang="pt-BR" sz="1200" spc="-1" strike="noStrike">
                <a:solidFill>
                  <a:srgbClr val="8b8b8b"/>
                </a:solidFill>
                <a:latin typeface="Calibri"/>
              </a:rPr>
              <a:t>&lt;número&gt;</a:t>
            </a:fld>
            <a:endParaRPr b="0" lang="pt-B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2800" spc="-1" strike="noStrike">
                <a:solidFill>
                  <a:srgbClr val="000000"/>
                </a:solidFill>
                <a:latin typeface="Calibri"/>
              </a:rPr>
              <a:t>Clique para editar o formato do texto da estrutura de tópicos</a:t>
            </a:r>
            <a:endParaRPr b="0" lang="pt-B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t-BR" sz="2000" spc="-1" strike="noStrike">
                <a:solidFill>
                  <a:srgbClr val="000000"/>
                </a:solidFill>
                <a:latin typeface="Calibri"/>
              </a:rPr>
              <a:t>2.º nível da estrutura de tópicos</a:t>
            </a:r>
            <a:endParaRPr b="0" lang="pt-B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t-BR" sz="1800" spc="-1" strike="noStrike">
                <a:solidFill>
                  <a:srgbClr val="000000"/>
                </a:solidFill>
                <a:latin typeface="Calibri"/>
              </a:rPr>
              <a:t>3.º nível da estrutura de tópicos</a:t>
            </a:r>
            <a:endParaRPr b="0" lang="pt-B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t-BR" sz="1800" spc="-1" strike="noStrike">
                <a:solidFill>
                  <a:srgbClr val="000000"/>
                </a:solidFill>
                <a:latin typeface="Calibri"/>
              </a:rPr>
              <a:t>4.º nível da estrutura de tópicos</a:t>
            </a:r>
            <a:endParaRPr b="0" lang="pt-B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t-BR" sz="2000" spc="-1" strike="noStrike">
                <a:solidFill>
                  <a:srgbClr val="000000"/>
                </a:solidFill>
                <a:latin typeface="Calibri"/>
              </a:rPr>
              <a:t>5.º nível da estrutura de tópicos</a:t>
            </a:r>
            <a:endParaRPr b="0" lang="pt-B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t-BR" sz="2000" spc="-1" strike="noStrike">
                <a:solidFill>
                  <a:srgbClr val="000000"/>
                </a:solidFill>
                <a:latin typeface="Calibri"/>
              </a:rPr>
              <a:t>6.º nível da estrutura de tópicos</a:t>
            </a:r>
            <a:endParaRPr b="0" lang="pt-B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t-BR" sz="2000" spc="-1" strike="noStrike">
                <a:solidFill>
                  <a:srgbClr val="000000"/>
                </a:solidFill>
                <a:latin typeface="Calibri"/>
              </a:rPr>
              <a:t>7.º nível da estrutura de tópicos</a:t>
            </a:r>
            <a:endParaRPr b="0" lang="pt-B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Imagem 4" descr=""/>
          <p:cNvPicPr/>
          <p:nvPr/>
        </p:nvPicPr>
        <p:blipFill>
          <a:blip r:embed="rId1"/>
          <a:stretch/>
        </p:blipFill>
        <p:spPr>
          <a:xfrm>
            <a:off x="-40320" y="-23760"/>
            <a:ext cx="12271320" cy="6905160"/>
          </a:xfrm>
          <a:prstGeom prst="rect">
            <a:avLst/>
          </a:prstGeom>
          <a:ln w="0">
            <a:noFill/>
          </a:ln>
        </p:spPr>
      </p:pic>
      <p:sp>
        <p:nvSpPr>
          <p:cNvPr id="48" name="CaixaDeTexto 7"/>
          <p:cNvSpPr/>
          <p:nvPr/>
        </p:nvSpPr>
        <p:spPr>
          <a:xfrm>
            <a:off x="8178480" y="2193840"/>
            <a:ext cx="3551760" cy="1736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3600" spc="-1" strike="noStrike">
                <a:solidFill>
                  <a:srgbClr val="ffffff"/>
                </a:solidFill>
                <a:latin typeface="Kanit"/>
              </a:rPr>
              <a:t>Espaço para</a:t>
            </a:r>
            <a:endParaRPr b="0" lang="pt-BR" sz="3600" spc="-1" strike="noStrike">
              <a:latin typeface="Arial"/>
            </a:endParaRPr>
          </a:p>
          <a:p>
            <a:pPr>
              <a:lnSpc>
                <a:spcPct val="100000"/>
              </a:lnSpc>
            </a:pPr>
            <a:r>
              <a:rPr b="1" lang="pt-BR" sz="3600" spc="-1" strike="noStrike">
                <a:solidFill>
                  <a:srgbClr val="ffffff"/>
                </a:solidFill>
                <a:latin typeface="Kanit"/>
              </a:rPr>
              <a:t>título do</a:t>
            </a:r>
            <a:endParaRPr b="0" lang="pt-BR" sz="3600" spc="-1" strike="noStrike">
              <a:latin typeface="Arial"/>
            </a:endParaRPr>
          </a:p>
          <a:p>
            <a:pPr>
              <a:lnSpc>
                <a:spcPct val="100000"/>
              </a:lnSpc>
            </a:pPr>
            <a:r>
              <a:rPr b="1" lang="pt-BR" sz="3600" spc="-1" strike="noStrike">
                <a:solidFill>
                  <a:srgbClr val="ffffff"/>
                </a:solidFill>
                <a:latin typeface="Kanit"/>
              </a:rPr>
              <a:t>projeto.</a:t>
            </a:r>
            <a:endParaRPr b="0" lang="pt-BR" sz="3600" spc="-1" strike="noStrike">
              <a:latin typeface="Arial"/>
            </a:endParaRPr>
          </a:p>
        </p:txBody>
      </p:sp>
      <p:sp>
        <p:nvSpPr>
          <p:cNvPr id="49" name="CaixaDeTexto 8"/>
          <p:cNvSpPr/>
          <p:nvPr/>
        </p:nvSpPr>
        <p:spPr>
          <a:xfrm>
            <a:off x="8178480" y="4215960"/>
            <a:ext cx="355176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2400" spc="-1" strike="noStrike">
                <a:solidFill>
                  <a:srgbClr val="ffffff"/>
                </a:solidFill>
                <a:latin typeface="Kanit"/>
              </a:rPr>
              <a:t>Subtítulo do projeto.</a:t>
            </a:r>
            <a:endParaRPr b="0" lang="pt-BR" sz="2400" spc="-1" strike="noStrike">
              <a:latin typeface="Arial"/>
            </a:endParaRPr>
          </a:p>
        </p:txBody>
      </p:sp>
      <p:pic>
        <p:nvPicPr>
          <p:cNvPr id="50" name="" descr=""/>
          <p:cNvPicPr/>
          <p:nvPr/>
        </p:nvPicPr>
        <p:blipFill>
          <a:blip r:embed="rId2"/>
          <a:srcRect l="0" t="13323" r="0" b="33337"/>
          <a:stretch/>
        </p:blipFill>
        <p:spPr>
          <a:xfrm>
            <a:off x="1236600" y="2160000"/>
            <a:ext cx="2903400" cy="1548000"/>
          </a:xfrm>
          <a:prstGeom prst="rect">
            <a:avLst/>
          </a:prstGeom>
          <a:ln w="0">
            <a:noFill/>
          </a:ln>
        </p:spPr>
      </p:pic>
      <p:pic>
        <p:nvPicPr>
          <p:cNvPr id="51" name="Google Shape;85;p1" descr=""/>
          <p:cNvPicPr/>
          <p:nvPr/>
        </p:nvPicPr>
        <p:blipFill>
          <a:blip r:embed="rId3"/>
          <a:stretch/>
        </p:blipFill>
        <p:spPr>
          <a:xfrm>
            <a:off x="4184280" y="2340000"/>
            <a:ext cx="2835720" cy="10310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Imagem 6" descr=""/>
          <p:cNvPicPr/>
          <p:nvPr/>
        </p:nvPicPr>
        <p:blipFill>
          <a:blip r:embed="rId1"/>
          <a:stretch/>
        </p:blipFill>
        <p:spPr>
          <a:xfrm>
            <a:off x="6568200" y="2136240"/>
            <a:ext cx="4625640" cy="3011760"/>
          </a:xfrm>
          <a:prstGeom prst="rect">
            <a:avLst/>
          </a:prstGeom>
          <a:ln w="0">
            <a:noFill/>
          </a:ln>
        </p:spPr>
      </p:pic>
      <p:sp>
        <p:nvSpPr>
          <p:cNvPr id="53" name="Retângulo 8"/>
          <p:cNvSpPr/>
          <p:nvPr/>
        </p:nvSpPr>
        <p:spPr>
          <a:xfrm>
            <a:off x="863640" y="1735560"/>
            <a:ext cx="4215240" cy="1187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3600" spc="-1" strike="noStrike">
                <a:solidFill>
                  <a:srgbClr val="2d704f"/>
                </a:solidFill>
                <a:latin typeface="Kanit"/>
              </a:rPr>
              <a:t>Espaço para</a:t>
            </a:r>
            <a:endParaRPr b="0" lang="pt-BR" sz="3600" spc="-1" strike="noStrike">
              <a:latin typeface="Arial"/>
            </a:endParaRPr>
          </a:p>
          <a:p>
            <a:pPr>
              <a:lnSpc>
                <a:spcPct val="100000"/>
              </a:lnSpc>
            </a:pPr>
            <a:r>
              <a:rPr b="1" lang="pt-BR" sz="3600" spc="-1" strike="noStrike">
                <a:solidFill>
                  <a:srgbClr val="2d704f"/>
                </a:solidFill>
                <a:latin typeface="Kanit"/>
              </a:rPr>
              <a:t>título do projeto.</a:t>
            </a:r>
            <a:endParaRPr b="0" lang="pt-BR" sz="3600" spc="-1" strike="noStrike">
              <a:latin typeface="Arial"/>
            </a:endParaRPr>
          </a:p>
        </p:txBody>
      </p:sp>
      <p:sp>
        <p:nvSpPr>
          <p:cNvPr id="54" name="Retângulo 11"/>
          <p:cNvSpPr/>
          <p:nvPr/>
        </p:nvSpPr>
        <p:spPr>
          <a:xfrm>
            <a:off x="891360" y="3016440"/>
            <a:ext cx="3969720" cy="3952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pt-BR" sz="2000" spc="-1" strike="noStrike">
                <a:solidFill>
                  <a:srgbClr val="2d704f"/>
                </a:solidFill>
                <a:latin typeface="Kanit"/>
              </a:rPr>
              <a:t>Espaço para subtítuto do projeto.</a:t>
            </a:r>
            <a:endParaRPr b="0" lang="pt-BR" sz="2000" spc="-1" strike="noStrike">
              <a:latin typeface="Arial"/>
            </a:endParaRPr>
          </a:p>
        </p:txBody>
      </p:sp>
      <p:sp>
        <p:nvSpPr>
          <p:cNvPr id="55" name="Retângulo 12"/>
          <p:cNvSpPr/>
          <p:nvPr/>
        </p:nvSpPr>
        <p:spPr>
          <a:xfrm>
            <a:off x="1546200" y="3811680"/>
            <a:ext cx="4625640" cy="1155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1400" spc="-1" strike="noStrike">
                <a:solidFill>
                  <a:srgbClr val="404040"/>
                </a:solidFill>
                <a:latin typeface="Kanit"/>
              </a:rPr>
              <a:t>•  </a:t>
            </a:r>
            <a:r>
              <a:rPr b="0" lang="pt-BR" sz="1400" spc="-1" strike="noStrike">
                <a:solidFill>
                  <a:srgbClr val="404040"/>
                </a:solidFill>
                <a:latin typeface="Kanit"/>
              </a:rPr>
              <a:t>Cras at orci eget lacus cursus rutrum.</a:t>
            </a:r>
            <a:endParaRPr b="0" lang="pt-BR" sz="1400" spc="-1" strike="noStrike">
              <a:latin typeface="Arial"/>
            </a:endParaRPr>
          </a:p>
          <a:p>
            <a:pPr>
              <a:lnSpc>
                <a:spcPct val="100000"/>
              </a:lnSpc>
            </a:pPr>
            <a:r>
              <a:rPr b="0" lang="pt-BR" sz="1400" spc="-1" strike="noStrike">
                <a:solidFill>
                  <a:srgbClr val="404040"/>
                </a:solidFill>
                <a:latin typeface="Kanit"/>
              </a:rPr>
              <a:t>•  </a:t>
            </a:r>
            <a:r>
              <a:rPr b="0" lang="pt-BR" sz="1400" spc="-1" strike="noStrike">
                <a:solidFill>
                  <a:srgbClr val="404040"/>
                </a:solidFill>
                <a:latin typeface="Kanit"/>
              </a:rPr>
              <a:t>Nulla eleifend lectus eu porta molestie.</a:t>
            </a:r>
            <a:endParaRPr b="0" lang="pt-BR" sz="1400" spc="-1" strike="noStrike">
              <a:latin typeface="Arial"/>
            </a:endParaRPr>
          </a:p>
          <a:p>
            <a:pPr>
              <a:lnSpc>
                <a:spcPct val="100000"/>
              </a:lnSpc>
            </a:pPr>
            <a:r>
              <a:rPr b="0" lang="pt-BR" sz="1400" spc="-1" strike="noStrike">
                <a:solidFill>
                  <a:srgbClr val="404040"/>
                </a:solidFill>
                <a:latin typeface="Kanit"/>
              </a:rPr>
              <a:t>•  </a:t>
            </a:r>
            <a:r>
              <a:rPr b="0" lang="pt-BR" sz="1400" spc="-1" strike="noStrike">
                <a:solidFill>
                  <a:srgbClr val="404040"/>
                </a:solidFill>
                <a:latin typeface="Kanit"/>
              </a:rPr>
              <a:t>Mauris ac libero non eros ultrices convallis.</a:t>
            </a:r>
            <a:endParaRPr b="0" lang="pt-BR" sz="1400" spc="-1" strike="noStrike">
              <a:latin typeface="Arial"/>
            </a:endParaRPr>
          </a:p>
          <a:p>
            <a:pPr>
              <a:lnSpc>
                <a:spcPct val="100000"/>
              </a:lnSpc>
            </a:pPr>
            <a:r>
              <a:rPr b="0" lang="pt-BR" sz="1400" spc="-1" strike="noStrike">
                <a:solidFill>
                  <a:srgbClr val="404040"/>
                </a:solidFill>
                <a:latin typeface="Kanit"/>
              </a:rPr>
              <a:t>•  </a:t>
            </a:r>
            <a:r>
              <a:rPr b="0" lang="pt-BR" sz="1400" spc="-1" strike="noStrike">
                <a:solidFill>
                  <a:srgbClr val="404040"/>
                </a:solidFill>
                <a:latin typeface="Kanit"/>
              </a:rPr>
              <a:t>Integer accumsan nibh vitae ex auctor condimentum.</a:t>
            </a:r>
            <a:endParaRPr b="0" lang="pt-BR" sz="1400" spc="-1" strike="noStrike">
              <a:latin typeface="Arial"/>
            </a:endParaRPr>
          </a:p>
          <a:p>
            <a:pPr>
              <a:lnSpc>
                <a:spcPct val="100000"/>
              </a:lnSpc>
            </a:pPr>
            <a:r>
              <a:rPr b="0" lang="pt-BR" sz="1400" spc="-1" strike="noStrike">
                <a:solidFill>
                  <a:srgbClr val="404040"/>
                </a:solidFill>
                <a:latin typeface="Kanit"/>
              </a:rPr>
              <a:t>•  </a:t>
            </a:r>
            <a:r>
              <a:rPr b="0" lang="pt-BR" sz="1400" spc="-1" strike="noStrike">
                <a:solidFill>
                  <a:srgbClr val="404040"/>
                </a:solidFill>
                <a:latin typeface="Kanit"/>
              </a:rPr>
              <a:t>Nunc a mi at dui mattis rutrum.</a:t>
            </a:r>
            <a:endParaRPr b="0" lang="pt-BR" sz="1400" spc="-1" strike="noStrike">
              <a:latin typeface="Arial"/>
            </a:endParaRPr>
          </a:p>
        </p:txBody>
      </p:sp>
      <p:pic>
        <p:nvPicPr>
          <p:cNvPr id="56" name="Imagem 1" descr=""/>
          <p:cNvPicPr/>
          <p:nvPr/>
        </p:nvPicPr>
        <p:blipFill>
          <a:blip r:embed="rId2"/>
          <a:stretch/>
        </p:blipFill>
        <p:spPr>
          <a:xfrm>
            <a:off x="-108720" y="6369120"/>
            <a:ext cx="12409200" cy="510120"/>
          </a:xfrm>
          <a:prstGeom prst="rect">
            <a:avLst/>
          </a:prstGeom>
          <a:ln w="0">
            <a:noFill/>
          </a:ln>
        </p:spPr>
      </p:pic>
      <p:pic>
        <p:nvPicPr>
          <p:cNvPr id="57" name="Google Shape;85;p 1" descr=""/>
          <p:cNvPicPr/>
          <p:nvPr/>
        </p:nvPicPr>
        <p:blipFill>
          <a:blip r:embed="rId3"/>
          <a:stretch/>
        </p:blipFill>
        <p:spPr>
          <a:xfrm>
            <a:off x="9934200" y="540000"/>
            <a:ext cx="1503720" cy="546840"/>
          </a:xfrm>
          <a:prstGeom prst="rect">
            <a:avLst/>
          </a:prstGeom>
          <a:ln w="0">
            <a:noFill/>
          </a:ln>
        </p:spPr>
      </p:pic>
      <p:pic>
        <p:nvPicPr>
          <p:cNvPr id="58" name="" descr=""/>
          <p:cNvPicPr/>
          <p:nvPr/>
        </p:nvPicPr>
        <p:blipFill>
          <a:blip r:embed="rId4"/>
          <a:srcRect l="0" t="13323" r="0" b="33337"/>
          <a:stretch/>
        </p:blipFill>
        <p:spPr>
          <a:xfrm>
            <a:off x="8280000" y="396000"/>
            <a:ext cx="1619280" cy="8632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Retângulo 7"/>
          <p:cNvSpPr/>
          <p:nvPr/>
        </p:nvSpPr>
        <p:spPr>
          <a:xfrm>
            <a:off x="1112760" y="1610280"/>
            <a:ext cx="7325640" cy="577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3200" spc="-1" strike="noStrike">
                <a:solidFill>
                  <a:srgbClr val="2d704f"/>
                </a:solidFill>
                <a:latin typeface="Kanit"/>
              </a:rPr>
              <a:t>Espaço para título do projeto.</a:t>
            </a:r>
            <a:endParaRPr b="0" lang="pt-BR" sz="3200" spc="-1" strike="noStrike">
              <a:latin typeface="Arial"/>
            </a:endParaRPr>
          </a:p>
        </p:txBody>
      </p:sp>
      <p:sp>
        <p:nvSpPr>
          <p:cNvPr id="60" name="Retângulo 8"/>
          <p:cNvSpPr/>
          <p:nvPr/>
        </p:nvSpPr>
        <p:spPr>
          <a:xfrm>
            <a:off x="1141920" y="2309760"/>
            <a:ext cx="359172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pt-BR" sz="1800" spc="-1" strike="noStrike">
                <a:solidFill>
                  <a:srgbClr val="2d704f"/>
                </a:solidFill>
                <a:latin typeface="Kanit"/>
              </a:rPr>
              <a:t>Espaço para subtítuto do projeto.</a:t>
            </a:r>
            <a:endParaRPr b="0" lang="pt-BR" sz="1800" spc="-1" strike="noStrike">
              <a:latin typeface="Arial"/>
            </a:endParaRPr>
          </a:p>
        </p:txBody>
      </p:sp>
      <p:sp>
        <p:nvSpPr>
          <p:cNvPr id="61" name="Retângulo 11"/>
          <p:cNvSpPr/>
          <p:nvPr/>
        </p:nvSpPr>
        <p:spPr>
          <a:xfrm>
            <a:off x="1112760" y="2966400"/>
            <a:ext cx="9612720" cy="2221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1400" spc="-1" strike="noStrike">
                <a:solidFill>
                  <a:srgbClr val="404040"/>
                </a:solidFill>
                <a:latin typeface="Kanit"/>
              </a:rPr>
              <a:t>Lorem ipsum dolor sit amet, consectetur adipiscing elit. Pellentesque pulvinar est quam, vel ultrices augue interdum in. Aenean ornare, turpis sit amet porttitor accumsan, mauris massa efficitur nisl, et convallis mauris lacus et est. Proin vehicula efficitur auctor. Vestibulum sed velit sed turpis egestas scelerisque. Maecenas non nunc nulla. </a:t>
            </a:r>
            <a:endParaRPr b="0" lang="pt-BR" sz="1400" spc="-1" strike="noStrike">
              <a:latin typeface="Arial"/>
            </a:endParaRPr>
          </a:p>
          <a:p>
            <a:pPr>
              <a:lnSpc>
                <a:spcPct val="100000"/>
              </a:lnSpc>
            </a:pPr>
            <a:r>
              <a:rPr b="0" lang="pt-BR" sz="1400" spc="-1" strike="noStrike">
                <a:solidFill>
                  <a:srgbClr val="404040"/>
                </a:solidFill>
                <a:latin typeface="Kanit"/>
              </a:rPr>
              <a:t>Lorem ipsum dolor sit amet, consectetur adipiscing elit. Pellentesque pulvinar est quam, vel ultrices augue interdum in. Aenean ornare, turpis sit amet porttitor accumsan, mauris massa efficitur nisl, et convallis mauris lacus et est. Proin vehicula efficitur auctor. Vestibulum sed velit sed turpis egestas scelerisque. Maecenas non nunc nulla. </a:t>
            </a:r>
            <a:endParaRPr b="0" lang="pt-BR" sz="1400" spc="-1" strike="noStrike">
              <a:latin typeface="Arial"/>
            </a:endParaRPr>
          </a:p>
          <a:p>
            <a:pPr>
              <a:lnSpc>
                <a:spcPct val="100000"/>
              </a:lnSpc>
            </a:pPr>
            <a:r>
              <a:rPr b="0" lang="pt-BR" sz="1400" spc="-1" strike="noStrike">
                <a:solidFill>
                  <a:srgbClr val="404040"/>
                </a:solidFill>
                <a:latin typeface="Kanit"/>
              </a:rPr>
              <a:t>Lorem ipsum dolor sit amet, consectetur adipiscing elit. Pellentesque pulvinar est quam Lorem ipsum dolor sit amet, consectetur adipiscing elit. Pellentesque pulvinar est quam, vel ultrices augue interdum in. Aenean ornare, turpis sit amet porttitor accumsan, mauris massa efficitur nisl, et convallis mauris lacus et est. Proin vehicula efficitur auctor. Vestibulum sed velit sed turpis egestas scelerisque. Maecenas non nunc nulla. </a:t>
            </a:r>
            <a:endParaRPr b="0" lang="pt-BR" sz="1400" spc="-1" strike="noStrike">
              <a:latin typeface="Arial"/>
            </a:endParaRPr>
          </a:p>
        </p:txBody>
      </p:sp>
      <p:pic>
        <p:nvPicPr>
          <p:cNvPr id="62" name="Imagem 1" descr=""/>
          <p:cNvPicPr/>
          <p:nvPr/>
        </p:nvPicPr>
        <p:blipFill>
          <a:blip r:embed="rId1"/>
          <a:stretch/>
        </p:blipFill>
        <p:spPr>
          <a:xfrm>
            <a:off x="-108720" y="6369120"/>
            <a:ext cx="12409200" cy="510120"/>
          </a:xfrm>
          <a:prstGeom prst="rect">
            <a:avLst/>
          </a:prstGeom>
          <a:ln w="0">
            <a:noFill/>
          </a:ln>
        </p:spPr>
      </p:pic>
      <p:pic>
        <p:nvPicPr>
          <p:cNvPr id="63" name="Google Shape;85;p 2" descr=""/>
          <p:cNvPicPr/>
          <p:nvPr/>
        </p:nvPicPr>
        <p:blipFill>
          <a:blip r:embed="rId2"/>
          <a:stretch/>
        </p:blipFill>
        <p:spPr>
          <a:xfrm>
            <a:off x="9934200" y="540000"/>
            <a:ext cx="1503720" cy="546840"/>
          </a:xfrm>
          <a:prstGeom prst="rect">
            <a:avLst/>
          </a:prstGeom>
          <a:ln w="0">
            <a:noFill/>
          </a:ln>
        </p:spPr>
      </p:pic>
      <p:pic>
        <p:nvPicPr>
          <p:cNvPr id="64" name="" descr=""/>
          <p:cNvPicPr/>
          <p:nvPr/>
        </p:nvPicPr>
        <p:blipFill>
          <a:blip r:embed="rId3"/>
          <a:srcRect l="0" t="13323" r="0" b="33337"/>
          <a:stretch/>
        </p:blipFill>
        <p:spPr>
          <a:xfrm>
            <a:off x="8280000" y="396000"/>
            <a:ext cx="1619280" cy="8632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Retângulo 7"/>
          <p:cNvSpPr/>
          <p:nvPr/>
        </p:nvSpPr>
        <p:spPr>
          <a:xfrm>
            <a:off x="6416280" y="1751760"/>
            <a:ext cx="3927240" cy="1065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3200" spc="-1" strike="noStrike">
                <a:solidFill>
                  <a:srgbClr val="2d704f"/>
                </a:solidFill>
                <a:latin typeface="Kanit"/>
              </a:rPr>
              <a:t>Espaço para título do projeto.</a:t>
            </a:r>
            <a:endParaRPr b="0" lang="pt-BR" sz="3200" spc="-1" strike="noStrike">
              <a:latin typeface="Arial"/>
            </a:endParaRPr>
          </a:p>
        </p:txBody>
      </p:sp>
      <p:sp>
        <p:nvSpPr>
          <p:cNvPr id="66" name="Retângulo 8"/>
          <p:cNvSpPr/>
          <p:nvPr/>
        </p:nvSpPr>
        <p:spPr>
          <a:xfrm>
            <a:off x="6445440" y="2841840"/>
            <a:ext cx="359172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pt-BR" sz="1800" spc="-1" strike="noStrike">
                <a:solidFill>
                  <a:srgbClr val="2d704f"/>
                </a:solidFill>
                <a:latin typeface="Kanit"/>
              </a:rPr>
              <a:t>Espaço para subtítuto do projeto.</a:t>
            </a:r>
            <a:endParaRPr b="0" lang="pt-BR" sz="1800" spc="-1" strike="noStrike">
              <a:latin typeface="Arial"/>
            </a:endParaRPr>
          </a:p>
        </p:txBody>
      </p:sp>
      <p:sp>
        <p:nvSpPr>
          <p:cNvPr id="67" name="Retângulo 11"/>
          <p:cNvSpPr/>
          <p:nvPr/>
        </p:nvSpPr>
        <p:spPr>
          <a:xfrm>
            <a:off x="6416280" y="3570480"/>
            <a:ext cx="4183200" cy="1795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1400" spc="-1" strike="noStrike">
                <a:solidFill>
                  <a:srgbClr val="404040"/>
                </a:solidFill>
                <a:latin typeface="Kanit"/>
              </a:rPr>
              <a:t>Lorem ipsum dolor sit amet, consectetur adipiscing elit. Pellentesque pulvinar est quam, vel ultrices augue interdum in. Aenean ornare, turpis sit amet porttitor accumsan, mauris massa efficitur nisl, et convallis mauris lacus et est. Proin vehicula efficitur auctor. Vestibulum sed velit sed turpis egestas scelerisque. Maecenas non nunc nulla. </a:t>
            </a:r>
            <a:endParaRPr b="0" lang="pt-BR" sz="1400" spc="-1" strike="noStrike">
              <a:latin typeface="Arial"/>
            </a:endParaRPr>
          </a:p>
        </p:txBody>
      </p:sp>
      <p:sp>
        <p:nvSpPr>
          <p:cNvPr id="68" name="Retângulo 2"/>
          <p:cNvSpPr/>
          <p:nvPr/>
        </p:nvSpPr>
        <p:spPr>
          <a:xfrm>
            <a:off x="754560" y="1623240"/>
            <a:ext cx="5341320" cy="386280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69" name="Retângulo 13"/>
          <p:cNvSpPr/>
          <p:nvPr/>
        </p:nvSpPr>
        <p:spPr>
          <a:xfrm>
            <a:off x="2504880" y="4252320"/>
            <a:ext cx="184068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pt-BR" sz="1800" spc="-1" strike="noStrike">
                <a:solidFill>
                  <a:srgbClr val="ffffff"/>
                </a:solidFill>
                <a:latin typeface="Kanit"/>
              </a:rPr>
              <a:t>Foto/Ilustração</a:t>
            </a:r>
            <a:endParaRPr b="0" lang="pt-BR" sz="1800" spc="-1" strike="noStrike">
              <a:latin typeface="Arial"/>
            </a:endParaRPr>
          </a:p>
        </p:txBody>
      </p:sp>
      <p:pic>
        <p:nvPicPr>
          <p:cNvPr id="70" name="Imagem 1" descr=""/>
          <p:cNvPicPr/>
          <p:nvPr/>
        </p:nvPicPr>
        <p:blipFill>
          <a:blip r:embed="rId1"/>
          <a:stretch/>
        </p:blipFill>
        <p:spPr>
          <a:xfrm>
            <a:off x="-108720" y="6369120"/>
            <a:ext cx="12409200" cy="510120"/>
          </a:xfrm>
          <a:prstGeom prst="rect">
            <a:avLst/>
          </a:prstGeom>
          <a:ln w="0">
            <a:noFill/>
          </a:ln>
        </p:spPr>
      </p:pic>
      <p:pic>
        <p:nvPicPr>
          <p:cNvPr id="71" name="Google Shape;85;p 3" descr=""/>
          <p:cNvPicPr/>
          <p:nvPr/>
        </p:nvPicPr>
        <p:blipFill>
          <a:blip r:embed="rId2"/>
          <a:stretch/>
        </p:blipFill>
        <p:spPr>
          <a:xfrm>
            <a:off x="9934200" y="540000"/>
            <a:ext cx="1503720" cy="546840"/>
          </a:xfrm>
          <a:prstGeom prst="rect">
            <a:avLst/>
          </a:prstGeom>
          <a:ln w="0">
            <a:noFill/>
          </a:ln>
        </p:spPr>
      </p:pic>
      <p:pic>
        <p:nvPicPr>
          <p:cNvPr id="72" name="" descr=""/>
          <p:cNvPicPr/>
          <p:nvPr/>
        </p:nvPicPr>
        <p:blipFill>
          <a:blip r:embed="rId3"/>
          <a:srcRect l="0" t="13323" r="0" b="33337"/>
          <a:stretch/>
        </p:blipFill>
        <p:spPr>
          <a:xfrm>
            <a:off x="8280000" y="396000"/>
            <a:ext cx="1619280" cy="863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Imagem 1" descr=""/>
          <p:cNvPicPr/>
          <p:nvPr/>
        </p:nvPicPr>
        <p:blipFill>
          <a:blip r:embed="rId1"/>
          <a:stretch/>
        </p:blipFill>
        <p:spPr>
          <a:xfrm>
            <a:off x="-63000" y="-35280"/>
            <a:ext cx="12317400" cy="6928200"/>
          </a:xfrm>
          <a:prstGeom prst="rect">
            <a:avLst/>
          </a:prstGeom>
          <a:ln w="0">
            <a:noFill/>
          </a:ln>
        </p:spPr>
      </p:pic>
      <p:pic>
        <p:nvPicPr>
          <p:cNvPr id="74" name="" descr=""/>
          <p:cNvPicPr/>
          <p:nvPr/>
        </p:nvPicPr>
        <p:blipFill>
          <a:blip r:embed="rId2"/>
          <a:srcRect l="0" t="13323" r="0" b="33337"/>
          <a:stretch/>
        </p:blipFill>
        <p:spPr>
          <a:xfrm>
            <a:off x="6456600" y="3864600"/>
            <a:ext cx="2541960" cy="1355400"/>
          </a:xfrm>
          <a:prstGeom prst="rect">
            <a:avLst/>
          </a:prstGeom>
          <a:ln w="0">
            <a:noFill/>
          </a:ln>
        </p:spPr>
      </p:pic>
      <p:pic>
        <p:nvPicPr>
          <p:cNvPr id="75" name="Google Shape;85;p 4" descr=""/>
          <p:cNvPicPr/>
          <p:nvPr/>
        </p:nvPicPr>
        <p:blipFill>
          <a:blip r:embed="rId3"/>
          <a:stretch/>
        </p:blipFill>
        <p:spPr>
          <a:xfrm>
            <a:off x="9037440" y="4022280"/>
            <a:ext cx="2482560" cy="9025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87</TotalTime>
  <Application>LibreOffice/7.2.0.4$Windows_X86_64 LibreOffice_project/9a9c6381e3f7a62afc1329bd359cc48accb6435b</Application>
  <AppVersion>15.0000</AppVersion>
  <Words>348</Words>
  <Paragraphs>22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2021-04-20T01:02:02Z</dcterms:created>
  <dc:creator>Microsoft Office User</dc:creator>
  <dc:description/>
  <dc:language>pt-BR</dc:language>
  <cp:lastModifiedBy/>
  <dcterms:modified xsi:type="dcterms:W3CDTF">2023-06-16T10:20:47Z</dcterms:modified>
  <cp:revision>10</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ActionId">
    <vt:lpwstr>24167b3b-7707-4968-b242-afaa52820258</vt:lpwstr>
  </property>
  <property fmtid="{D5CDD505-2E9C-101B-9397-08002B2CF9AE}" pid="3" name="MSIP_Label_defa4170-0d19-0005-0004-bc88714345d2_ContentBits">
    <vt:lpwstr>0</vt:lpwstr>
  </property>
  <property fmtid="{D5CDD505-2E9C-101B-9397-08002B2CF9AE}" pid="4" name="MSIP_Label_defa4170-0d19-0005-0004-bc88714345d2_Enabled">
    <vt:lpwstr>true</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etDate">
    <vt:lpwstr>2023-05-22T14:49:05Z</vt:lpwstr>
  </property>
  <property fmtid="{D5CDD505-2E9C-101B-9397-08002B2CF9AE}" pid="8" name="MSIP_Label_defa4170-0d19-0005-0004-bc88714345d2_SiteId">
    <vt:lpwstr>d994ddef-51c7-4851-9e6e-51209c4dc3e4</vt:lpwstr>
  </property>
  <property fmtid="{D5CDD505-2E9C-101B-9397-08002B2CF9AE}" pid="9" name="Notes">
    <vt:i4>1</vt:i4>
  </property>
  <property fmtid="{D5CDD505-2E9C-101B-9397-08002B2CF9AE}" pid="10" name="PresentationFormat">
    <vt:lpwstr>Widescreen</vt:lpwstr>
  </property>
  <property fmtid="{D5CDD505-2E9C-101B-9397-08002B2CF9AE}" pid="11" name="Slides">
    <vt:i4>5</vt:i4>
  </property>
</Properties>
</file>