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7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8"/>
    <p:restoredTop sz="94674"/>
  </p:normalViewPr>
  <p:slideViewPr>
    <p:cSldViewPr snapToGrid="0" snapToObjects="1">
      <p:cViewPr varScale="1">
        <p:scale>
          <a:sx n="87" d="100"/>
          <a:sy n="87" d="100"/>
        </p:scale>
        <p:origin x="-7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7879DF-2DF0-7C40-A155-8CF7F87FBE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C6A90BC1-79A5-DD4C-84AA-05356706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D48D54C-794B-7E45-932D-F7231954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74EC7CD-3EF2-5C46-8CFD-11011CA67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1FC0259-4B6C-5241-AD49-E945C5DF8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82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637526A-9FB0-5948-AD71-32E55B8C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93B11216-37DA-C84B-B034-67B7F66A9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80CBBDB-FD0E-3641-AFB8-2E8442C7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CF73F1D-26DE-854C-A319-DA9580C5C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EFBB93F-BD46-5642-84C5-793A7A901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92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F73E127-0900-3048-902E-4332B844E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0C28E7D2-6CE0-CA41-8543-46B5B48BE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1582AE2-856B-0547-AC23-AD7763F16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1C02318-3A0F-C74B-AF37-E255C179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4BE044E-C22E-2C45-AB4E-014E84868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79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7E6CEE-69F2-0D4F-989F-CCDF0A8E1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12719A3-AADF-0541-8EDE-C8D7ADDA1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DECE23C-C9A6-964B-B924-D4CB2E37E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984861C-C212-3A45-B9A8-8A9B1050C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C7257E4-8A52-D24B-BA30-B4E2092D4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475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8CBEF5-B43B-C445-B92E-3274D33B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327AE38-18A7-BB4F-BFA9-D7D5B7031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B01CE986-72F2-3241-9AD1-820A59263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B5EEEBD-B85C-314F-B092-D242A4971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5D445C9D-A6C7-7545-BE23-E30BF7F76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601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764BD0-08F2-D64B-A8F3-809CACE1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DEA31F-87D3-D641-A4FA-38B3BE230C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7090886-891B-7141-BB2B-4C85AC919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4A3FE60-1653-5D4D-A403-ABDB14E9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2AF27E6-917D-6648-B5AA-91DD55419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5FFA1072-04B1-E34A-85F1-C0C4FD7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30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866F43-3785-FF4D-BE30-5FA34ADF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F4489401-BB19-9142-99C7-E2CDDD9BD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B693D4F-AB45-9147-8409-4476BE4F5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269992F5-12EC-4140-B717-3C5652E98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A52C9C24-FFA5-364E-A3BD-E9F41C53F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46214218-B47F-3746-AE28-4169C42B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3E36C67-1865-8848-9DB5-BDFE53F20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5CF1D57-887F-A74D-BDD7-6A5E4BD12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49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7A108BB-EF85-B74E-9B54-1D8021C8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2C159C0-2087-714F-B687-6A9248F6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710A351-8738-3444-94F3-ECD74C5E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77516DF-55F9-3245-B12D-B053425BD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EC08D4F3-810F-834B-A9D6-341FFD533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F3D9421-47EB-3B4F-954E-D832CC7E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DAAFC8A-40E3-3C4A-83E3-2BD918F9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71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F64396-53D4-D74A-A9AB-255C81244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2890092-75B1-4242-9765-2A6234DCB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6CC020F-9D8D-3343-89B4-59C5F4D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ADC06E1-EC3C-2A44-826E-BA4439186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9766B63-EA63-0548-8DE0-681F8139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D5BD9433-D974-084A-93F3-BD9D6555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089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3AC145-D5B8-F44B-A299-5E26568B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09AF4097-DD8B-4B4E-A6C4-EB582D68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94D3D8D-EF2F-3147-A577-C1A01800E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FCBA8512-F2A2-D540-965E-B74DFB5B0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3C6381D-7F69-B94D-A6CE-CF84C4C9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C20065A6-9BF6-4E46-8275-91C85C80D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9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FFA5CB48-9AB8-594B-A50F-F8EBE0B2D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24651FD3-4D2E-E546-BBBF-F69031E2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A30E751-A91B-BB4E-8878-00778E87F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A461C-D3BC-7549-AC72-A8B974D2526F}" type="datetimeFigureOut">
              <a:rPr lang="pt-BR" smtClean="0"/>
              <a:t>08/07/2021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47E0402-18E5-6E4F-9ACF-1F4D550A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5AF8A29-4425-D648-9948-B97C987EB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93747-5B3B-B248-9336-D0C1D5751A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070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E5ED7EF-474F-0C4D-9155-053DBF5E6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7" t="45637" r="10154" b="34700"/>
          <a:stretch/>
        </p:blipFill>
        <p:spPr>
          <a:xfrm>
            <a:off x="-102870" y="6043411"/>
            <a:ext cx="12401550" cy="8214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8519065-2E2A-684D-9C04-D11D86A713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25528" y="2059103"/>
            <a:ext cx="5744753" cy="208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14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E5ED7EF-474F-0C4D-9155-053DBF5E6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7" t="45637" r="10154" b="34700"/>
          <a:stretch/>
        </p:blipFill>
        <p:spPr>
          <a:xfrm>
            <a:off x="-102870" y="6043411"/>
            <a:ext cx="12401550" cy="821401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6B6BC7DE-1C7D-6540-8EA7-9DB969ED58E6}"/>
              </a:ext>
            </a:extLst>
          </p:cNvPr>
          <p:cNvCxnSpPr>
            <a:cxnSpLocks/>
          </p:cNvCxnSpPr>
          <p:nvPr/>
        </p:nvCxnSpPr>
        <p:spPr>
          <a:xfrm>
            <a:off x="0" y="896275"/>
            <a:ext cx="793568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D89AE54-5529-544C-A510-79E5C9F7C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84276"/>
            <a:ext cx="5414011" cy="3524971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EA418205-F880-C54C-9FBB-52B4F0DA36B9}"/>
              </a:ext>
            </a:extLst>
          </p:cNvPr>
          <p:cNvSpPr/>
          <p:nvPr/>
        </p:nvSpPr>
        <p:spPr>
          <a:xfrm>
            <a:off x="664844" y="1779955"/>
            <a:ext cx="42157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D704F"/>
                </a:solidFill>
                <a:latin typeface="Soleto Black" panose="020B0606020203030204" pitchFamily="34" charset="77"/>
              </a:rPr>
              <a:t>Espaço para</a:t>
            </a:r>
          </a:p>
          <a:p>
            <a:r>
              <a:rPr lang="pt-BR" sz="3200" b="1" dirty="0">
                <a:solidFill>
                  <a:srgbClr val="2D704F"/>
                </a:solidFill>
                <a:latin typeface="Soleto Black" panose="020B0606020203030204" pitchFamily="34" charset="77"/>
              </a:rPr>
              <a:t>título do projeto.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C43E2136-486D-0442-A218-2C772FA1909A}"/>
              </a:ext>
            </a:extLst>
          </p:cNvPr>
          <p:cNvSpPr/>
          <p:nvPr/>
        </p:nvSpPr>
        <p:spPr>
          <a:xfrm>
            <a:off x="704849" y="2846590"/>
            <a:ext cx="388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D704F"/>
                </a:solidFill>
                <a:latin typeface="Soleto" panose="020B0606020203030204" pitchFamily="34" charset="77"/>
              </a:rPr>
              <a:t>Espaço para </a:t>
            </a:r>
            <a:r>
              <a:rPr lang="pt-BR" b="1" dirty="0" err="1">
                <a:solidFill>
                  <a:srgbClr val="2D704F"/>
                </a:solidFill>
                <a:latin typeface="Soleto" panose="020B0606020203030204" pitchFamily="34" charset="77"/>
              </a:rPr>
              <a:t>subtítuto</a:t>
            </a:r>
            <a:r>
              <a:rPr lang="pt-BR" b="1" dirty="0">
                <a:solidFill>
                  <a:srgbClr val="2D704F"/>
                </a:solidFill>
                <a:latin typeface="Soleto" panose="020B0606020203030204" pitchFamily="34" charset="77"/>
              </a:rPr>
              <a:t> do projeto.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xmlns="" id="{BF89ED90-11CF-BB4C-B6A6-93C5AE9DC4B8}"/>
              </a:ext>
            </a:extLst>
          </p:cNvPr>
          <p:cNvSpPr/>
          <p:nvPr/>
        </p:nvSpPr>
        <p:spPr>
          <a:xfrm>
            <a:off x="704849" y="3642079"/>
            <a:ext cx="52044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• 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Cras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orci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eget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lacus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cursus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rutrum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• 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Nulla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eleifend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lectus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eu porta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molestie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• 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Mauris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ac libero non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eros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ultrices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convallis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• 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Integer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accumsan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nibh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vitae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ex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auctor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condimentum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</a:t>
            </a:r>
          </a:p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•  Nunc a mi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dui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mattis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rutrum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A40C9F4-38D9-6C43-9B1D-9B00285D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29800" y="525178"/>
            <a:ext cx="1899321" cy="690662"/>
          </a:xfrm>
          <a:prstGeom prst="rect">
            <a:avLst/>
          </a:prstGeom>
        </p:spPr>
      </p:pic>
      <p:pic>
        <p:nvPicPr>
          <p:cNvPr id="10" name="Picture 2" descr="C:\Users\PMCE\Pictures\LOGO PMCE\PRE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01" y="51288"/>
            <a:ext cx="1638441" cy="16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35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E5ED7EF-474F-0C4D-9155-053DBF5E6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7" t="45637" r="10154" b="34700"/>
          <a:stretch/>
        </p:blipFill>
        <p:spPr>
          <a:xfrm>
            <a:off x="-102870" y="6043411"/>
            <a:ext cx="12401550" cy="8214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047B3F5-3BD3-EC43-BDB4-58EC66C38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3060"/>
            <a:ext cx="627440" cy="386333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C8AFB01E-DACD-404D-8D97-44AE88C223A0}"/>
              </a:ext>
            </a:extLst>
          </p:cNvPr>
          <p:cNvSpPr/>
          <p:nvPr/>
        </p:nvSpPr>
        <p:spPr>
          <a:xfrm>
            <a:off x="851533" y="1610213"/>
            <a:ext cx="73258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D704F"/>
                </a:solidFill>
                <a:latin typeface="Soleto Black" panose="020B0606020203030204" pitchFamily="34" charset="77"/>
              </a:rPr>
              <a:t>Espaço para título do projeto.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7FEC8599-B0A9-AA40-A9AF-763BFA42EB7D}"/>
              </a:ext>
            </a:extLst>
          </p:cNvPr>
          <p:cNvSpPr/>
          <p:nvPr/>
        </p:nvSpPr>
        <p:spPr>
          <a:xfrm>
            <a:off x="891539" y="2309911"/>
            <a:ext cx="388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D704F"/>
                </a:solidFill>
                <a:latin typeface="Soleto" panose="020B0606020203030204" pitchFamily="34" charset="77"/>
              </a:rPr>
              <a:t>Espaço para </a:t>
            </a:r>
            <a:r>
              <a:rPr lang="pt-BR" b="1" dirty="0" err="1">
                <a:solidFill>
                  <a:srgbClr val="2D704F"/>
                </a:solidFill>
                <a:latin typeface="Soleto" panose="020B0606020203030204" pitchFamily="34" charset="77"/>
              </a:rPr>
              <a:t>subtítuto</a:t>
            </a:r>
            <a:r>
              <a:rPr lang="pt-BR" b="1" dirty="0">
                <a:solidFill>
                  <a:srgbClr val="2D704F"/>
                </a:solidFill>
                <a:latin typeface="Soleto" panose="020B0606020203030204" pitchFamily="34" charset="77"/>
              </a:rPr>
              <a:t> do projeto.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294623D7-2ED9-4E42-B872-204B4516106F}"/>
              </a:ext>
            </a:extLst>
          </p:cNvPr>
          <p:cNvSpPr/>
          <p:nvPr/>
        </p:nvSpPr>
        <p:spPr>
          <a:xfrm>
            <a:off x="891539" y="2966334"/>
            <a:ext cx="95554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Lorem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ipsum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dolor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amet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consectetur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adipiscing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elit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Pellentesque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pulvinar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est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quam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ultrices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augue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interdum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in.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Aenean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ornare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turpis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amet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porttitor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accumsan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mauris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massa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efficitur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nisl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et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convallis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mauris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lacus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et est.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Proin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vehicula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efficitur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auctor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Vestibulum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sed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velit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sed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turpis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egestas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scelerisque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Maecenas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non nunc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nulla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</a:p>
          <a:p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Lorem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ipsum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dolor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amet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consectetur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adipiscing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elit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Pellentesque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pulvinar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est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quam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ultrices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augue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interdum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in.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Aenean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ornare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turpis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amet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porttitor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accumsan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mauris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massa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efficitur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nisl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et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convallis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mauris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lacus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et est.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Proin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vehicula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efficitur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auctor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Vestibulum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sed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velit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sed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turpis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egestas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scelerisque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Maecenas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non nunc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nulla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</a:p>
          <a:p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Lorem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ipsum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dolor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amet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consectetur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adipiscing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elit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Pellentesque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pulvinar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est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quam</a:t>
            </a:r>
            <a:endParaRPr lang="pt-BR" sz="1600" dirty="0">
              <a:solidFill>
                <a:schemeClr val="tx1">
                  <a:lumMod val="75000"/>
                  <a:lumOff val="25000"/>
                </a:schemeClr>
              </a:solidFill>
              <a:latin typeface="Soleto Light" panose="020B0406020203030204" pitchFamily="34" charset="77"/>
            </a:endParaRPr>
          </a:p>
        </p:txBody>
      </p:sp>
      <p:cxnSp>
        <p:nvCxnSpPr>
          <p:cNvPr id="13" name="Conector Reto 5">
            <a:extLst>
              <a:ext uri="{FF2B5EF4-FFF2-40B4-BE49-F238E27FC236}">
                <a16:creationId xmlns:a16="http://schemas.microsoft.com/office/drawing/2014/main" xmlns="" id="{6B6BC7DE-1C7D-6540-8EA7-9DB969ED58E6}"/>
              </a:ext>
            </a:extLst>
          </p:cNvPr>
          <p:cNvCxnSpPr>
            <a:cxnSpLocks/>
          </p:cNvCxnSpPr>
          <p:nvPr/>
        </p:nvCxnSpPr>
        <p:spPr>
          <a:xfrm>
            <a:off x="0" y="896275"/>
            <a:ext cx="793568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FA40C9F4-38D9-6C43-9B1D-9B00285D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29800" y="525178"/>
            <a:ext cx="1899321" cy="690662"/>
          </a:xfrm>
          <a:prstGeom prst="rect">
            <a:avLst/>
          </a:prstGeom>
        </p:spPr>
      </p:pic>
      <p:pic>
        <p:nvPicPr>
          <p:cNvPr id="15" name="Picture 2" descr="C:\Users\PMCE\Pictures\LOGO PMCE\PRE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01" y="51288"/>
            <a:ext cx="1638441" cy="16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3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5E5ED7EF-474F-0C4D-9155-053DBF5E63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27" t="45637" r="10154" b="34700"/>
          <a:stretch/>
        </p:blipFill>
        <p:spPr>
          <a:xfrm>
            <a:off x="-102870" y="6043411"/>
            <a:ext cx="12401550" cy="8214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0B2FDFC-92BE-1249-A722-C84097A10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720" y="1623060"/>
            <a:ext cx="627440" cy="3863339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E8A4C1C-47B0-394C-892E-B6D301916EB1}"/>
              </a:ext>
            </a:extLst>
          </p:cNvPr>
          <p:cNvSpPr/>
          <p:nvPr/>
        </p:nvSpPr>
        <p:spPr>
          <a:xfrm>
            <a:off x="6383653" y="1610213"/>
            <a:ext cx="3927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2D704F"/>
                </a:solidFill>
                <a:latin typeface="Soleto Black" panose="020B0606020203030204" pitchFamily="34" charset="77"/>
              </a:rPr>
              <a:t>Espaço para título do projeto.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C5F22F6F-6AAD-9941-AC93-3C3C1277B800}"/>
              </a:ext>
            </a:extLst>
          </p:cNvPr>
          <p:cNvSpPr/>
          <p:nvPr/>
        </p:nvSpPr>
        <p:spPr>
          <a:xfrm>
            <a:off x="6423659" y="2700242"/>
            <a:ext cx="388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2D704F"/>
                </a:solidFill>
                <a:latin typeface="Soleto" panose="020B0606020203030204" pitchFamily="34" charset="77"/>
              </a:rPr>
              <a:t>Espaço para </a:t>
            </a:r>
            <a:r>
              <a:rPr lang="pt-BR" b="1" dirty="0" err="1">
                <a:solidFill>
                  <a:srgbClr val="2D704F"/>
                </a:solidFill>
                <a:latin typeface="Soleto" panose="020B0606020203030204" pitchFamily="34" charset="77"/>
              </a:rPr>
              <a:t>subtítuto</a:t>
            </a:r>
            <a:r>
              <a:rPr lang="pt-BR" b="1" dirty="0">
                <a:solidFill>
                  <a:srgbClr val="2D704F"/>
                </a:solidFill>
                <a:latin typeface="Soleto" panose="020B0606020203030204" pitchFamily="34" charset="77"/>
              </a:rPr>
              <a:t> do projeto.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xmlns="" id="{530C676C-0068-7349-B41A-EAE244D89CAB}"/>
              </a:ext>
            </a:extLst>
          </p:cNvPr>
          <p:cNvSpPr/>
          <p:nvPr/>
        </p:nvSpPr>
        <p:spPr>
          <a:xfrm>
            <a:off x="6423659" y="3244444"/>
            <a:ext cx="41833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Lorem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ipsum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dolor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amet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consectetur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adipiscing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elit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Pellentesque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pulvinar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est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quam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ultrices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augue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interdum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in.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Aenean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ornare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turpis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amet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porttitor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accumsan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mauris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massa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efficitur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nisl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, et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convallis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mauris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lacus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et est.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Proin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vehicula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efficitur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auctor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Vestibulum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sed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velit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sed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turpis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egestas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scelerisque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Maecenas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 non nunc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nulla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Soleto Light" panose="020B0406020203030204" pitchFamily="34" charset="77"/>
              </a:rPr>
              <a:t>.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4535BB9-6E08-DE4E-B3BD-FE936CEB5472}"/>
              </a:ext>
            </a:extLst>
          </p:cNvPr>
          <p:cNvSpPr/>
          <p:nvPr/>
        </p:nvSpPr>
        <p:spPr>
          <a:xfrm>
            <a:off x="754380" y="1623060"/>
            <a:ext cx="5341620" cy="3863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xmlns="" id="{ADB9E7A1-B107-6D46-A55C-250A6C793A94}"/>
              </a:ext>
            </a:extLst>
          </p:cNvPr>
          <p:cNvSpPr/>
          <p:nvPr/>
        </p:nvSpPr>
        <p:spPr>
          <a:xfrm>
            <a:off x="2478456" y="4252256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Soleto" panose="020B0606020203030204" pitchFamily="34" charset="77"/>
              </a:rPr>
              <a:t>Foto/Ilustração</a:t>
            </a:r>
          </a:p>
        </p:txBody>
      </p:sp>
      <p:cxnSp>
        <p:nvCxnSpPr>
          <p:cNvPr id="13" name="Conector Reto 5">
            <a:extLst>
              <a:ext uri="{FF2B5EF4-FFF2-40B4-BE49-F238E27FC236}">
                <a16:creationId xmlns:a16="http://schemas.microsoft.com/office/drawing/2014/main" xmlns="" id="{6B6BC7DE-1C7D-6540-8EA7-9DB969ED58E6}"/>
              </a:ext>
            </a:extLst>
          </p:cNvPr>
          <p:cNvCxnSpPr>
            <a:cxnSpLocks/>
          </p:cNvCxnSpPr>
          <p:nvPr/>
        </p:nvCxnSpPr>
        <p:spPr>
          <a:xfrm>
            <a:off x="0" y="896275"/>
            <a:ext cx="793568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FA40C9F4-38D9-6C43-9B1D-9B00285DFE9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29800" y="525178"/>
            <a:ext cx="1899321" cy="690662"/>
          </a:xfrm>
          <a:prstGeom prst="rect">
            <a:avLst/>
          </a:prstGeom>
        </p:spPr>
      </p:pic>
      <p:pic>
        <p:nvPicPr>
          <p:cNvPr id="16" name="Picture 2" descr="C:\Users\PMCE\Pictures\LOGO PMCE\PRET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501" y="51288"/>
            <a:ext cx="1638441" cy="16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61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EA0763E6-F27C-F64D-A5C7-1AA20B4E9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8300"/>
            <a:ext cx="12192000" cy="26797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8519065-2E2A-684D-9C04-D11D86A713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630820" y="1972018"/>
            <a:ext cx="4721252" cy="1716820"/>
          </a:xfrm>
          <a:prstGeom prst="rect">
            <a:avLst/>
          </a:prstGeom>
        </p:spPr>
      </p:pic>
      <p:pic>
        <p:nvPicPr>
          <p:cNvPr id="1026" name="Picture 2" descr="C:\Users\PMCE\Pictures\LOGO PMCE\PRET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951189"/>
            <a:ext cx="3758477" cy="375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012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277</Words>
  <Application>Microsoft Office PowerPoint</Application>
  <PresentationFormat>Personalizar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PMCE</cp:lastModifiedBy>
  <cp:revision>12</cp:revision>
  <dcterms:created xsi:type="dcterms:W3CDTF">2021-04-20T01:02:02Z</dcterms:created>
  <dcterms:modified xsi:type="dcterms:W3CDTF">2021-07-08T15:56:12Z</dcterms:modified>
</cp:coreProperties>
</file>